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79" autoAdjust="0"/>
    <p:restoredTop sz="94660"/>
  </p:normalViewPr>
  <p:slideViewPr>
    <p:cSldViewPr>
      <p:cViewPr varScale="1">
        <p:scale>
          <a:sx n="70" d="100"/>
          <a:sy n="70" d="100"/>
        </p:scale>
        <p:origin x="157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26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8552F7-DC9D-419C-9DD1-23008A107CDC}" type="datetimeFigureOut">
              <a:rPr lang="en-US" smtClean="0"/>
              <a:pPr/>
              <a:t>6/17/2016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3F286-5D66-45BA-87B9-8E84A84C22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723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3F286-5D66-45BA-87B9-8E84A84C22F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075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State of Nature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75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John Locke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John Locke was a British philosopher from the 1600’s</a:t>
            </a:r>
          </a:p>
          <a:p>
            <a:endParaRPr lang="en-US" dirty="0" smtClean="0"/>
          </a:p>
          <a:p>
            <a:r>
              <a:rPr lang="en-US" dirty="0" smtClean="0"/>
              <a:t>Locke believed humans are born as a </a:t>
            </a:r>
            <a:r>
              <a:rPr lang="en-US" i="1" dirty="0" smtClean="0"/>
              <a:t>tabula rasa </a:t>
            </a:r>
            <a:r>
              <a:rPr lang="en-US" dirty="0" smtClean="0"/>
              <a:t>(blank slate): we learn from reason, environment, and experience</a:t>
            </a:r>
          </a:p>
          <a:p>
            <a:endParaRPr lang="en-US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4267200" cy="550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Natural Rights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Locke believed that all humans had </a:t>
            </a:r>
            <a:r>
              <a:rPr lang="en-US" b="1" i="1" u="sng" dirty="0" smtClean="0">
                <a:solidFill>
                  <a:srgbClr val="00B050"/>
                </a:solidFill>
              </a:rPr>
              <a:t>NATURAL RIGHTS</a:t>
            </a:r>
            <a:r>
              <a:rPr lang="en-US" u="sng" dirty="0" smtClean="0">
                <a:solidFill>
                  <a:srgbClr val="00B050"/>
                </a:solidFill>
              </a:rPr>
              <a:t>: </a:t>
            </a:r>
            <a:r>
              <a:rPr lang="en-US" u="sng" dirty="0" smtClean="0"/>
              <a:t>rights that came from nature or God</a:t>
            </a:r>
          </a:p>
          <a:p>
            <a:pPr lvl="1"/>
            <a:r>
              <a:rPr lang="en-US" dirty="0" smtClean="0"/>
              <a:t>What is another term you have learned for natural rights?</a:t>
            </a:r>
          </a:p>
          <a:p>
            <a:pPr lvl="1"/>
            <a:endParaRPr lang="en-US" dirty="0" smtClean="0"/>
          </a:p>
          <a:p>
            <a:r>
              <a:rPr lang="en-US" u="sng" dirty="0" smtClean="0"/>
              <a:t>Locke’s natural rights are life, liberty, and property</a:t>
            </a:r>
          </a:p>
          <a:p>
            <a:pPr lvl="1"/>
            <a:r>
              <a:rPr lang="en-US" dirty="0" smtClean="0"/>
              <a:t>What are your natural rights as laid out in the Declaration of Independence?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Influence on the Founders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Thomas Jefferson studied John Locke when writing the Declaration of Independence</a:t>
            </a:r>
          </a:p>
          <a:p>
            <a:endParaRPr lang="en-US" dirty="0" smtClean="0"/>
          </a:p>
          <a:p>
            <a:r>
              <a:rPr lang="en-US" dirty="0" smtClean="0"/>
              <a:t>Natural Rights became Inalienable Rights</a:t>
            </a:r>
          </a:p>
          <a:p>
            <a:pPr lvl="1"/>
            <a:r>
              <a:rPr lang="en-US" dirty="0" smtClean="0"/>
              <a:t>Life, Liberty, and the Pursuit of Happiness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3999"/>
            <a:ext cx="3886200" cy="5341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Purpose of Government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According to Locke’s book </a:t>
            </a:r>
            <a:r>
              <a:rPr lang="en-US" i="1" u="sng" dirty="0" smtClean="0"/>
              <a:t>Two Treatises on Government, </a:t>
            </a:r>
            <a:r>
              <a:rPr lang="en-US" u="sng" dirty="0" smtClean="0"/>
              <a:t>the </a:t>
            </a:r>
            <a:r>
              <a:rPr lang="en-US" b="1" i="1" u="sng" dirty="0" smtClean="0">
                <a:solidFill>
                  <a:srgbClr val="00B050"/>
                </a:solidFill>
              </a:rPr>
              <a:t>PURPOSE OF GOVERNMENT</a:t>
            </a:r>
            <a:r>
              <a:rPr lang="en-US" u="sng" dirty="0" smtClean="0">
                <a:solidFill>
                  <a:srgbClr val="00B050"/>
                </a:solidFill>
              </a:rPr>
              <a:t> </a:t>
            </a:r>
            <a:r>
              <a:rPr lang="en-US" u="sng" dirty="0" smtClean="0"/>
              <a:t>is to protect your natural rights</a:t>
            </a:r>
          </a:p>
          <a:p>
            <a:endParaRPr lang="en-US" u="sng" dirty="0" smtClean="0"/>
          </a:p>
          <a:p>
            <a:r>
              <a:rPr lang="en-US" dirty="0" smtClean="0"/>
              <a:t>If the government does not protect your natural rights, you have the right to overthrow the government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Social Contract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 smtClean="0"/>
              <a:t>Locke argues that government is a </a:t>
            </a:r>
            <a:r>
              <a:rPr lang="en-US" b="1" i="1" u="sng" dirty="0" smtClean="0">
                <a:solidFill>
                  <a:srgbClr val="00B050"/>
                </a:solidFill>
              </a:rPr>
              <a:t>SOCIAL CONTRACT</a:t>
            </a:r>
            <a:r>
              <a:rPr lang="en-US" u="sng" dirty="0" smtClean="0"/>
              <a:t>: a set of rules that people agree to live by</a:t>
            </a:r>
          </a:p>
          <a:p>
            <a:pPr lvl="1"/>
            <a:r>
              <a:rPr lang="en-US" dirty="0" smtClean="0"/>
              <a:t>This is the foundation of Jefferson’s argument in the Declaration of Independence of the right of revolution</a:t>
            </a:r>
          </a:p>
          <a:p>
            <a:pPr lvl="1"/>
            <a:endParaRPr lang="en-US" dirty="0" smtClean="0"/>
          </a:p>
          <a:p>
            <a:r>
              <a:rPr lang="en-US" b="1" i="1" dirty="0" smtClean="0">
                <a:solidFill>
                  <a:srgbClr val="00B050"/>
                </a:solidFill>
              </a:rPr>
              <a:t>THE CONSENT OF THE GOVERNED</a:t>
            </a:r>
            <a:r>
              <a:rPr lang="en-US" b="1" i="1" dirty="0" smtClean="0"/>
              <a:t>:</a:t>
            </a:r>
            <a:r>
              <a:rPr lang="en-US" b="1" dirty="0" smtClean="0"/>
              <a:t> the idea that government gets its power from the PERMISSION OF THE PEOPLE</a:t>
            </a:r>
          </a:p>
          <a:p>
            <a:pPr lvl="1"/>
            <a:r>
              <a:rPr lang="en-US" dirty="0" smtClean="0"/>
              <a:t>The people also have the right to take this permission away</a:t>
            </a:r>
          </a:p>
          <a:p>
            <a:pPr lvl="1"/>
            <a:r>
              <a:rPr lang="en-US" dirty="0" smtClean="0"/>
              <a:t>If your government does not protect your natural rights, you have the right to destroy that government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State of 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</a:t>
            </a:r>
            <a:r>
              <a:rPr lang="en-US" b="1" i="1" u="sng" dirty="0" smtClean="0">
                <a:solidFill>
                  <a:srgbClr val="00B050"/>
                </a:solidFill>
              </a:rPr>
              <a:t>STATE OF NATURE</a:t>
            </a:r>
            <a:r>
              <a:rPr lang="en-US" u="sng" dirty="0" smtClean="0"/>
              <a:t> is a world without government. There are no rules or laws because it is survival of the fittest</a:t>
            </a:r>
          </a:p>
          <a:p>
            <a:pPr lvl="1"/>
            <a:r>
              <a:rPr lang="en-US" dirty="0" smtClean="0"/>
              <a:t>Every man for himself now!</a:t>
            </a:r>
          </a:p>
          <a:p>
            <a:pPr lvl="1"/>
            <a:r>
              <a:rPr lang="en-US" dirty="0" smtClean="0"/>
              <a:t>No police…</a:t>
            </a:r>
          </a:p>
          <a:p>
            <a:pPr lvl="1"/>
            <a:r>
              <a:rPr lang="en-US" dirty="0" smtClean="0"/>
              <a:t>No courts…</a:t>
            </a:r>
          </a:p>
          <a:p>
            <a:pPr lvl="1"/>
            <a:r>
              <a:rPr lang="en-US" dirty="0" smtClean="0"/>
              <a:t>No rules…</a:t>
            </a:r>
          </a:p>
          <a:p>
            <a:pPr lvl="1"/>
            <a:r>
              <a:rPr lang="en-US" u="sng" dirty="0" smtClean="0"/>
              <a:t>Absolute mayhem, anarchy and chaos</a:t>
            </a:r>
          </a:p>
          <a:p>
            <a:r>
              <a:rPr lang="en-US" u="sng" dirty="0" smtClean="0"/>
              <a:t>To end a state of nature, people must agree to a social contract, or a government!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Welcome to a World without Rules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752600"/>
            <a:ext cx="6409067" cy="494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d.keepcalm-o-matic.co.uk/i/i-believe-in-james-moriarty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0472"/>
            <a:ext cx="5791200" cy="675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944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7274</TotalTime>
  <Words>378</Words>
  <Application>Microsoft Office PowerPoint</Application>
  <PresentationFormat>On-screen Show (4:3)</PresentationFormat>
  <Paragraphs>43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Calibri</vt:lpstr>
      <vt:lpstr>Consolas</vt:lpstr>
      <vt:lpstr>Corbel</vt:lpstr>
      <vt:lpstr>Wingdings</vt:lpstr>
      <vt:lpstr>Wingdings 2</vt:lpstr>
      <vt:lpstr>Wingdings 3</vt:lpstr>
      <vt:lpstr>Default Theme</vt:lpstr>
      <vt:lpstr>The State of Nature</vt:lpstr>
      <vt:lpstr>John Locke</vt:lpstr>
      <vt:lpstr>Natural Rights</vt:lpstr>
      <vt:lpstr>Influence on the Founders</vt:lpstr>
      <vt:lpstr>The Purpose of Government</vt:lpstr>
      <vt:lpstr>A Social Contract</vt:lpstr>
      <vt:lpstr>The State of Nature</vt:lpstr>
      <vt:lpstr>Welcome to a World without Rules</vt:lpstr>
      <vt:lpstr>PowerPoint Presentation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State of Nature</dc:title>
  <dc:creator>Lawrence Ashley Staten</dc:creator>
  <cp:lastModifiedBy>Lawrence Staten</cp:lastModifiedBy>
  <cp:revision>12</cp:revision>
  <dcterms:created xsi:type="dcterms:W3CDTF">2012-01-23T22:36:24Z</dcterms:created>
  <dcterms:modified xsi:type="dcterms:W3CDTF">2016-06-17T19:21:26Z</dcterms:modified>
</cp:coreProperties>
</file>